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42794238" cy="302672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24" d="100"/>
          <a:sy n="24" d="100"/>
        </p:scale>
        <p:origin x="156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2793920" cy="46634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4663440"/>
            <a:ext cx="42793920" cy="228600"/>
          </a:xfrm>
          <a:prstGeom prst="rect">
            <a:avLst/>
          </a:prstGeom>
          <a:solidFill>
            <a:srgbClr val="CF6F3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4754880" y="502920"/>
            <a:ext cx="6712863" cy="4924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CF6F39"/>
                </a:solidFill>
                <a:latin typeface="Aptos"/>
              </a:defRPr>
            </a:pPr>
            <a:r>
              <a:rPr lang="en-US"/>
              <a:t>ESCSCONG</a:t>
            </a:r>
            <a:r>
              <a:t> </a:t>
            </a:r>
            <a:r>
              <a:rPr dirty="0"/>
              <a:t>2026  |  POSTER PRESENTATION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54880" y="1051560"/>
            <a:ext cx="35478720" cy="1508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>
              <a:defRPr sz="4800" b="1">
                <a:solidFill>
                  <a:srgbClr val="FFFFFF"/>
                </a:solidFill>
                <a:latin typeface="Aptos Display"/>
              </a:defRPr>
            </a:pPr>
            <a:r>
              <a:t>[FULL PAPER TITLE]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54880" y="2743200"/>
            <a:ext cx="3547872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[Author 1]  •  [Author 2]  •  [Author 3]  •  [Corresponding Author]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54880" y="3383280"/>
            <a:ext cx="13536783" cy="6924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000">
                <a:solidFill>
                  <a:srgbClr val="DCE1E8"/>
                </a:solidFill>
              </a:defRPr>
            </a:pPr>
            <a:r>
              <a:rPr dirty="0"/>
              <a:t>[University / Organization / Department]</a:t>
            </a:r>
          </a:p>
          <a:p>
            <a:pPr>
              <a:defRPr sz="1900">
                <a:solidFill>
                  <a:srgbClr val="DCE1E8"/>
                </a:solidFill>
              </a:defRPr>
            </a:pPr>
            <a:r>
              <a:rPr lang="en-US" b="0" i="0" dirty="0">
                <a:solidFill>
                  <a:schemeClr val="bg1"/>
                </a:solidFill>
                <a:effectLst/>
                <a:latin typeface="ASAN_Font_FA"/>
              </a:rPr>
              <a:t>8th International Congress of Education, Social and Cultural Studies with futurist education</a:t>
            </a:r>
            <a:r>
              <a:rPr dirty="0">
                <a:solidFill>
                  <a:schemeClr val="bg1"/>
                </a:solidFill>
              </a:rPr>
              <a:t>•  Heidelberg, Germany  •  October 22, 2026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5577840"/>
            <a:ext cx="13213080" cy="653796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822960" y="5577840"/>
            <a:ext cx="1321308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143000" y="5687568"/>
            <a:ext cx="1257300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ABSTRACT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88720" y="6537959"/>
            <a:ext cx="12481559" cy="5303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[Brief abstract: 150–250 words. State the research problem, method, main findings, and contribution.]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22960" y="12390120"/>
            <a:ext cx="13213080" cy="736092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822960" y="12390120"/>
            <a:ext cx="1321308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143000" y="12499848"/>
            <a:ext cx="1257300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INTRODUCTION &amp; RESEARCH GAP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88720" y="13350240"/>
            <a:ext cx="12481559" cy="6126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• Background and context</a:t>
            </a:r>
            <a:br/>
            <a:r>
              <a:t>• Research problem</a:t>
            </a:r>
            <a:br/>
            <a:r>
              <a:t>• What is missing in previous studies?</a:t>
            </a:r>
            <a:br/>
            <a:r>
              <a:t>• Why does this study matter?</a:t>
            </a:r>
            <a:br/>
            <a:r>
              <a:t>• Research objectives / hypotheses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22960" y="20025360"/>
            <a:ext cx="13213080" cy="891540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22960" y="20025360"/>
            <a:ext cx="1321308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143000" y="20135088"/>
            <a:ext cx="1257300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METHODOLOGY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88720" y="20985480"/>
            <a:ext cx="12481559" cy="7680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Research Design: [Qualitative / Quantitative / Mixed Methods]</a:t>
            </a:r>
            <a:br/>
            <a:br/>
            <a:r>
              <a:t>Sample / Dataset: [Describe participants, firms, countries, years, or observations]</a:t>
            </a:r>
            <a:br/>
            <a:br/>
            <a:r>
              <a:t>Variables / Measures: [Key constructs and indicators]</a:t>
            </a:r>
            <a:br/>
            <a:br/>
            <a:r>
              <a:t>Analysis: [Regression / SEM / Panel Data / Thematic Analysis / etc.]</a:t>
            </a:r>
            <a:br/>
            <a:br/>
            <a:r>
              <a:t>Ethics / Limitations: [If applicable]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4584680" y="5577840"/>
            <a:ext cx="13213080" cy="653796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14584680" y="5577840"/>
            <a:ext cx="1321308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14904720" y="5687568"/>
            <a:ext cx="1257300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CONCEPTUAL FRAMEWORK / MODEL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950439" y="6537959"/>
            <a:ext cx="12481559" cy="5303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[Insert conceptual framework, research model, flowchart, or theoretical framework here.]</a:t>
            </a:r>
            <a:br/>
            <a:br/>
            <a:r>
              <a:t>KEY VARIABLES</a:t>
            </a:r>
            <a:br/>
            <a:r>
              <a:t>Independent: [ ]</a:t>
            </a:r>
            <a:br/>
            <a:r>
              <a:t>Dependent: [ ]</a:t>
            </a:r>
            <a:br/>
            <a:r>
              <a:t>Mediator / Moderator: [ ]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14584680" y="12390120"/>
            <a:ext cx="13213080" cy="914400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ectangle 25"/>
          <p:cNvSpPr/>
          <p:nvPr/>
        </p:nvSpPr>
        <p:spPr>
          <a:xfrm>
            <a:off x="14584680" y="12390120"/>
            <a:ext cx="1321308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14904720" y="12499848"/>
            <a:ext cx="1257300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RESULTS / KEY FINDINGS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4950439" y="13350240"/>
            <a:ext cx="12481559" cy="7909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RESULT 1</a:t>
            </a:r>
            <a:br/>
            <a:r>
              <a:t>[Insert the most important finding, supported by a statistic, chart, or concise statement.]</a:t>
            </a:r>
            <a:br/>
            <a:br/>
            <a:r>
              <a:t>RESULT 2</a:t>
            </a:r>
            <a:br/>
            <a:r>
              <a:t>[Insert second major finding.]</a:t>
            </a:r>
            <a:br/>
            <a:br/>
            <a:r>
              <a:t>RESULT 3</a:t>
            </a:r>
            <a:br/>
            <a:r>
              <a:t>[Insert third major finding.]</a:t>
            </a:r>
            <a:br/>
            <a:br/>
            <a:r>
              <a:t>STATISTICAL / PRACTICAL SIGNIFICANCE</a:t>
            </a:r>
            <a:br/>
            <a:r>
              <a:t>[Effect size, confidence interval, p-value, model fit, or practical implication.]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14584680" y="21808440"/>
            <a:ext cx="13213080" cy="713232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Rectangle 29"/>
          <p:cNvSpPr/>
          <p:nvPr/>
        </p:nvSpPr>
        <p:spPr>
          <a:xfrm>
            <a:off x="14584680" y="21808440"/>
            <a:ext cx="1321308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14904720" y="21918168"/>
            <a:ext cx="1257300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VISUAL EVIDENCE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4950439" y="22768560"/>
            <a:ext cx="12481559" cy="58978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[Insert chart / graph / table / figure]</a:t>
            </a:r>
            <a:br/>
            <a:br/>
            <a:r>
              <a:t>Figure 1. [Caption]</a:t>
            </a:r>
            <a:br/>
            <a:br/>
            <a:r>
              <a:t>Tip: Use large labels and avoid overcrowding. Highlight only the evidence needed to support the main conclusion.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28346400" y="5577840"/>
            <a:ext cx="13624560" cy="653796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ectangle 33"/>
          <p:cNvSpPr/>
          <p:nvPr/>
        </p:nvSpPr>
        <p:spPr>
          <a:xfrm>
            <a:off x="28346400" y="5577840"/>
            <a:ext cx="1362456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28666440" y="5687568"/>
            <a:ext cx="129844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DISCUSSION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8712160" y="6537959"/>
            <a:ext cx="12893040" cy="5303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• Interpretation of the main findings</a:t>
            </a:r>
            <a:br/>
            <a:r>
              <a:t>• Comparison with previous research</a:t>
            </a:r>
            <a:br/>
            <a:r>
              <a:t>• Theoretical implications</a:t>
            </a:r>
            <a:br/>
            <a:r>
              <a:t>• Managerial / policy implications</a:t>
            </a:r>
            <a:br/>
            <a:r>
              <a:t>• Explanation of unexpected results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28346400" y="12390120"/>
            <a:ext cx="13624560" cy="736092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Rectangle 37"/>
          <p:cNvSpPr/>
          <p:nvPr/>
        </p:nvSpPr>
        <p:spPr>
          <a:xfrm>
            <a:off x="28346400" y="12390120"/>
            <a:ext cx="1362456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28666440" y="12499848"/>
            <a:ext cx="129844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CONCLUSION &amp; RECOMMENDATIONS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8712160" y="13350240"/>
            <a:ext cx="12893040" cy="6126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TAKE-HOME MESSAGE</a:t>
            </a:r>
            <a:br/>
            <a:r>
              <a:t>[One or two sentences stating the central contribution.]</a:t>
            </a:r>
            <a:br/>
            <a:br/>
            <a:r>
              <a:t>RECOMMENDATIONS</a:t>
            </a:r>
            <a:br/>
            <a:r>
              <a:t>• [Recommendation 1]</a:t>
            </a:r>
            <a:br/>
            <a:r>
              <a:t>• [Recommendation 2]</a:t>
            </a:r>
            <a:br/>
            <a:r>
              <a:t>• [Recommendation 3]</a:t>
            </a:r>
            <a:br/>
            <a:br/>
            <a:r>
              <a:t>FUTURE RESEARCH</a:t>
            </a:r>
            <a:br/>
            <a:r>
              <a:t>[Next research direction]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28346400" y="20025360"/>
            <a:ext cx="13624560" cy="521208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ectangle 41"/>
          <p:cNvSpPr/>
          <p:nvPr/>
        </p:nvSpPr>
        <p:spPr>
          <a:xfrm>
            <a:off x="28346400" y="20025360"/>
            <a:ext cx="1362456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28666440" y="20135088"/>
            <a:ext cx="129844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SELECTED REFERENCES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712160" y="20985480"/>
            <a:ext cx="12893040" cy="3977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[1] Author, A. (Year). Article title. Journal, Volume(Issue), pages.</a:t>
            </a:r>
            <a:br/>
            <a:br/>
            <a:r>
              <a:t>[2] Author, B. (Year). Article title. Journal, Volume(Issue), pages.</a:t>
            </a:r>
            <a:br/>
            <a:br/>
            <a:r>
              <a:t>[3] Author, C. (Year). Article title. Journal, Volume(Issue), pages.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28346400" y="25466040"/>
            <a:ext cx="13624560" cy="3474720"/>
          </a:xfrm>
          <a:prstGeom prst="round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28712160" y="25786080"/>
            <a:ext cx="65836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100" b="1">
                <a:solidFill>
                  <a:srgbClr val="FFFFFF"/>
                </a:solidFill>
              </a:defRPr>
            </a:pPr>
            <a:r>
              <a:t>CONTACT &amp; PAPER INFORMATION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8712160" y="26426160"/>
            <a:ext cx="3087897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700"/>
              </a:spcAft>
              <a:defRPr sz="1800">
                <a:solidFill>
                  <a:srgbClr val="FFFFFF"/>
                </a:solidFill>
              </a:defRPr>
            </a:pPr>
            <a:r>
              <a:rPr dirty="0"/>
              <a:t>Corresponding Author: [Name]</a:t>
            </a:r>
            <a:br>
              <a:rPr dirty="0"/>
            </a:br>
            <a:r>
              <a:rPr dirty="0"/>
              <a:t>Email: [Email Address]</a:t>
            </a:r>
            <a:br>
              <a:rPr dirty="0"/>
            </a:br>
            <a:r>
              <a:rPr dirty="0"/>
              <a:t>Paper ID: [ID]</a:t>
            </a:r>
            <a:br>
              <a:rPr dirty="0"/>
            </a:br>
            <a:r>
              <a:rPr dirty="0"/>
              <a:t>Website: </a:t>
            </a:r>
            <a:r>
              <a:rPr lang="en-US" dirty="0"/>
              <a:t>ESCSCONG.IR</a:t>
            </a:r>
            <a:endParaRPr dirty="0"/>
          </a:p>
        </p:txBody>
      </p:sp>
      <p:sp>
        <p:nvSpPr>
          <p:cNvPr id="48" name="Rectangle 47"/>
          <p:cNvSpPr/>
          <p:nvPr/>
        </p:nvSpPr>
        <p:spPr>
          <a:xfrm>
            <a:off x="37719000" y="25923240"/>
            <a:ext cx="3383280" cy="2606040"/>
          </a:xfrm>
          <a:prstGeom prst="rect">
            <a:avLst/>
          </a:prstGeom>
          <a:solidFill>
            <a:srgbClr val="FFFFFF"/>
          </a:solidFill>
          <a:ln w="38100">
            <a:solidFill>
              <a:srgbClr val="CF6F3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162A43"/>
                </a:solidFill>
              </a:defRPr>
            </a:pPr>
            <a:r>
              <a:t>QR CODE</a:t>
            </a:r>
            <a:br/>
            <a:r>
              <a:t>[Insert QR]</a:t>
            </a:r>
          </a:p>
        </p:txBody>
      </p:sp>
      <p:sp>
        <p:nvSpPr>
          <p:cNvPr id="49" name="Rectangle 48"/>
          <p:cNvSpPr/>
          <p:nvPr/>
        </p:nvSpPr>
        <p:spPr>
          <a:xfrm>
            <a:off x="0" y="29763719"/>
            <a:ext cx="42793920" cy="502920"/>
          </a:xfrm>
          <a:prstGeom prst="rect">
            <a:avLst/>
          </a:prstGeom>
          <a:solidFill>
            <a:srgbClr val="CF6F3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0" name="TextBox 49"/>
          <p:cNvSpPr txBox="1"/>
          <p:nvPr/>
        </p:nvSpPr>
        <p:spPr>
          <a:xfrm>
            <a:off x="17599269" y="29875634"/>
            <a:ext cx="805258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rPr lang="en-US"/>
              <a:t>ESCSCONG2026. </a:t>
            </a:r>
            <a:r>
              <a:rPr lang="en-US" b="0" i="0">
                <a:solidFill>
                  <a:srgbClr val="000000"/>
                </a:solidFill>
                <a:effectLst/>
                <a:latin typeface="ASAN_Font_FA"/>
              </a:rPr>
              <a:t>8th International Congress of Education, Social and Cultural Studies with futurist education</a:t>
            </a:r>
            <a:br>
              <a:rPr lang="en-US"/>
            </a:br>
            <a:r>
              <a:rPr lang="en-US"/>
              <a:t>.</a:t>
            </a:r>
            <a:endParaRPr lang="en-US" dirty="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992E8CD2-6DC2-60C2-44BF-37B41D7560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567" y="569860"/>
            <a:ext cx="3557746" cy="284721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535</Words>
  <Application>Microsoft Office PowerPoint</Application>
  <PresentationFormat>Custom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ASAN_Font_FA</vt:lpstr>
      <vt:lpstr>Calibri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ASUS</cp:lastModifiedBy>
  <cp:revision>3</cp:revision>
  <dcterms:created xsi:type="dcterms:W3CDTF">2013-01-27T09:14:16Z</dcterms:created>
  <dcterms:modified xsi:type="dcterms:W3CDTF">2026-08-19T14:56:55Z</dcterms:modified>
  <cp:category/>
</cp:coreProperties>
</file>